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70" r:id="rId3"/>
    <p:sldId id="275" r:id="rId4"/>
    <p:sldId id="271" r:id="rId5"/>
    <p:sldId id="273" r:id="rId6"/>
    <p:sldId id="274" r:id="rId7"/>
    <p:sldId id="276" r:id="rId8"/>
    <p:sldId id="277" r:id="rId9"/>
    <p:sldId id="272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13B"/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pendulum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used to understand 1d, 2</a:t>
            </a:r>
            <a:r>
              <a:rPr lang="en-US" baseline="0" dirty="0" smtClean="0"/>
              <a:t>d (even 3d) systems</a:t>
            </a:r>
          </a:p>
          <a:p>
            <a:r>
              <a:rPr lang="en-US" baseline="0" dirty="0" smtClean="0"/>
              <a:t>this plot from MATLAB, showing the contours of a pendulum!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r>
              <a:rPr lang="is-IS" dirty="0" smtClean="0"/>
              <a:t>…tough!!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“High Reynolds number channel flow with polymer additives”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surfaces where the shear stress is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3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animation,</a:t>
            </a:r>
            <a:r>
              <a:rPr lang="en-US" baseline="0" dirty="0" smtClean="0"/>
              <a:t> don’t need the directionality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Vector Fields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many dimensions? 2 +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8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 systems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828131"/>
            <a:ext cx="5219700" cy="2070100"/>
          </a:xfrm>
        </p:spPr>
      </p:pic>
    </p:spTree>
    <p:extLst>
      <p:ext uri="{BB962C8B-B14F-4D97-AF65-F5344CB8AC3E}">
        <p14:creationId xmlns:p14="http://schemas.microsoft.com/office/powerpoint/2010/main" val="161552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 systems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4723"/>
            <a:ext cx="6423754" cy="4643678"/>
          </a:xfrm>
        </p:spPr>
      </p:pic>
    </p:spTree>
    <p:extLst>
      <p:ext uri="{BB962C8B-B14F-4D97-AF65-F5344CB8AC3E}">
        <p14:creationId xmlns:p14="http://schemas.microsoft.com/office/powerpoint/2010/main" val="158929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0" y="533400"/>
            <a:ext cx="7914420" cy="60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33400"/>
            <a:ext cx="6828288" cy="60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609600"/>
            <a:ext cx="6705600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2178"/>
            <a:ext cx="8686800" cy="5834908"/>
          </a:xfrm>
        </p:spPr>
      </p:pic>
    </p:spTree>
    <p:extLst>
      <p:ext uri="{BB962C8B-B14F-4D97-AF65-F5344CB8AC3E}">
        <p14:creationId xmlns:p14="http://schemas.microsoft.com/office/powerpoint/2010/main" val="147255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73</Words>
  <Application>Microsoft Macintosh PowerPoint</Application>
  <PresentationFormat>On-screen Show (4:3)</PresentationFormat>
  <Paragraphs>19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Office Theme</vt:lpstr>
      <vt:lpstr>Custom Design</vt:lpstr>
      <vt:lpstr>Vector Fields</vt:lpstr>
      <vt:lpstr>PowerPoint Presentation</vt:lpstr>
      <vt:lpstr>Dynamical systems</vt:lpstr>
      <vt:lpstr>Dynamical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89</cp:revision>
  <dcterms:created xsi:type="dcterms:W3CDTF">2016-03-21T14:12:59Z</dcterms:created>
  <dcterms:modified xsi:type="dcterms:W3CDTF">2017-01-21T00:54:04Z</dcterms:modified>
</cp:coreProperties>
</file>